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86" r:id="rId3"/>
    <p:sldId id="258" r:id="rId4"/>
    <p:sldId id="259" r:id="rId5"/>
    <p:sldId id="260" r:id="rId6"/>
    <p:sldId id="261" r:id="rId7"/>
    <p:sldId id="263" r:id="rId8"/>
    <p:sldId id="264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5" r:id="rId17"/>
    <p:sldId id="276" r:id="rId18"/>
    <p:sldId id="278" r:id="rId19"/>
    <p:sldId id="279" r:id="rId20"/>
    <p:sldId id="281" r:id="rId21"/>
    <p:sldId id="282" r:id="rId22"/>
    <p:sldId id="284" r:id="rId23"/>
    <p:sldId id="285" r:id="rId24"/>
    <p:sldId id="287" r:id="rId25"/>
    <p:sldId id="288" r:id="rId26"/>
    <p:sldId id="289" r:id="rId27"/>
    <p:sldId id="290" r:id="rId28"/>
    <p:sldId id="291" r:id="rId29"/>
    <p:sldId id="292" r:id="rId30"/>
  </p:sldIdLst>
  <p:sldSz cx="12801600" cy="77787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74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273051"/>
            <a:ext cx="9601200" cy="2708157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4085645"/>
            <a:ext cx="9601200" cy="1878063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09F5-D00F-4A66-85C4-E95D2EFA4066}" type="datetimeFigureOut">
              <a:rPr lang="es-CO" smtClean="0"/>
              <a:t>25/04/2022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07F9-31E0-40CA-800C-57467379FC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46121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09F5-D00F-4A66-85C4-E95D2EFA4066}" type="datetimeFigureOut">
              <a:rPr lang="es-CO" smtClean="0"/>
              <a:t>25/04/2022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07F9-31E0-40CA-800C-57467379FC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35249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5" y="414146"/>
            <a:ext cx="2760345" cy="659213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0" y="414146"/>
            <a:ext cx="8121015" cy="6592131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09F5-D00F-4A66-85C4-E95D2EFA4066}" type="datetimeFigureOut">
              <a:rPr lang="es-CO" smtClean="0"/>
              <a:t>25/04/2022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07F9-31E0-40CA-800C-57467379FC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7511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09F5-D00F-4A66-85C4-E95D2EFA4066}" type="datetimeFigureOut">
              <a:rPr lang="es-CO" smtClean="0"/>
              <a:t>25/04/2022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07F9-31E0-40CA-800C-57467379FC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7999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1939287"/>
            <a:ext cx="11041380" cy="3235743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5205641"/>
            <a:ext cx="11041380" cy="1701601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09F5-D00F-4A66-85C4-E95D2EFA4066}" type="datetimeFigureOut">
              <a:rPr lang="es-CO" smtClean="0"/>
              <a:t>25/04/2022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07F9-31E0-40CA-800C-57467379FC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41146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070732"/>
            <a:ext cx="5440680" cy="493554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070732"/>
            <a:ext cx="5440680" cy="493554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09F5-D00F-4A66-85C4-E95D2EFA4066}" type="datetimeFigureOut">
              <a:rPr lang="es-CO" smtClean="0"/>
              <a:t>25/04/2022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07F9-31E0-40CA-800C-57467379FC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80006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414147"/>
            <a:ext cx="11041380" cy="15035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8" y="1906875"/>
            <a:ext cx="5415676" cy="934530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8" y="2841405"/>
            <a:ext cx="5415676" cy="417927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0" y="1906875"/>
            <a:ext cx="5442347" cy="934530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0" y="2841405"/>
            <a:ext cx="5442347" cy="417927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09F5-D00F-4A66-85C4-E95D2EFA4066}" type="datetimeFigureOut">
              <a:rPr lang="es-CO" smtClean="0"/>
              <a:t>25/04/2022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07F9-31E0-40CA-800C-57467379FC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45777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09F5-D00F-4A66-85C4-E95D2EFA4066}" type="datetimeFigureOut">
              <a:rPr lang="es-CO" smtClean="0"/>
              <a:t>25/04/2022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07F9-31E0-40CA-800C-57467379FC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2608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09F5-D00F-4A66-85C4-E95D2EFA4066}" type="datetimeFigureOut">
              <a:rPr lang="es-CO" smtClean="0"/>
              <a:t>25/04/2022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07F9-31E0-40CA-800C-57467379FC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53702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583"/>
            <a:ext cx="4128849" cy="1815042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119997"/>
            <a:ext cx="6480810" cy="5527954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3625"/>
            <a:ext cx="4128849" cy="4323329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09F5-D00F-4A66-85C4-E95D2EFA4066}" type="datetimeFigureOut">
              <a:rPr lang="es-CO" smtClean="0"/>
              <a:t>25/04/2022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07F9-31E0-40CA-800C-57467379FC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70739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583"/>
            <a:ext cx="4128849" cy="1815042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119997"/>
            <a:ext cx="6480810" cy="5527954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3625"/>
            <a:ext cx="4128849" cy="4323329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09F5-D00F-4A66-85C4-E95D2EFA4066}" type="datetimeFigureOut">
              <a:rPr lang="es-CO" smtClean="0"/>
              <a:t>25/04/2022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07F9-31E0-40CA-800C-57467379FC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23636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414147"/>
            <a:ext cx="11041380" cy="15035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070732"/>
            <a:ext cx="11041380" cy="4935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7209750"/>
            <a:ext cx="2880360" cy="4141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709F5-D00F-4A66-85C4-E95D2EFA4066}" type="datetimeFigureOut">
              <a:rPr lang="es-CO" smtClean="0"/>
              <a:t>25/04/2022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7209750"/>
            <a:ext cx="4320540" cy="4141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7209750"/>
            <a:ext cx="2880360" cy="4141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B07F9-31E0-40CA-800C-57467379FC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7544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D79E086-0EDC-4CF3-8ACF-E274FCA00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" y="0"/>
            <a:ext cx="12797003" cy="77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56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04CB61D-71E5-4808-A947-65FB8F751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" y="0"/>
            <a:ext cx="12800050" cy="77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55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6D04C34-F5F0-4721-9062-18317E140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" y="0"/>
            <a:ext cx="12800050" cy="77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14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FA80405-B0E1-4E13-B442-33CD70FDA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" y="0"/>
            <a:ext cx="12800050" cy="77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73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F27482E-5A8B-4993-9286-54EE9FBE4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" y="0"/>
            <a:ext cx="12800050" cy="77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94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1CAC82E-04E9-4022-9FBE-277F68800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" y="0"/>
            <a:ext cx="12800050" cy="77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27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1733B52-3F25-4FE2-9B51-F432BD0D5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" y="0"/>
            <a:ext cx="12800050" cy="77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50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BDA018D-36B2-42D7-A9A5-411C04A2D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" y="0"/>
            <a:ext cx="12800050" cy="77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11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CEBFA77-CF5B-4078-8129-819407C4F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" y="0"/>
            <a:ext cx="12800050" cy="77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75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6768247-D2E3-4AB7-89AA-65BF0DC77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" y="0"/>
            <a:ext cx="12800050" cy="77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95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02B262E-00AA-4F94-8081-76A4B35E8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" y="0"/>
            <a:ext cx="12800050" cy="77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76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476F1AF-8869-4B5D-A17D-D0FB29C09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" y="0"/>
            <a:ext cx="12800050" cy="77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94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BAFDCD-FBAB-4283-A7F4-9ADF4DB5E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" y="0"/>
            <a:ext cx="12800050" cy="77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3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D11E43-DB57-422F-B686-4E28448E0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" y="0"/>
            <a:ext cx="12800050" cy="77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62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7754442-351C-4F59-BEF4-B16681636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" y="0"/>
            <a:ext cx="12800050" cy="77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15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1612BB6-2631-4D5F-AB3B-B6FBB2B6E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" y="0"/>
            <a:ext cx="12795038" cy="77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39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96DB7CC-1F7B-420E-8BE1-63ED45AD9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" y="0"/>
            <a:ext cx="12795038" cy="77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710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35CCFB4-0B89-4F54-A35B-7B8EB586A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" y="0"/>
            <a:ext cx="12795038" cy="77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13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CF7C0AC-E091-4B65-8B6E-AE04C0D39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" y="0"/>
            <a:ext cx="12795038" cy="77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02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30CF0AF-3E38-494C-B30A-20B4EC975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" y="0"/>
            <a:ext cx="12795038" cy="77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47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D895216-90FE-4848-A983-563B922D2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" y="0"/>
            <a:ext cx="12795038" cy="77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23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842A071-A5DE-4C0B-8914-A146AA681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" y="0"/>
            <a:ext cx="12795038" cy="77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27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434F405-182A-411E-AFC3-6CF0A6621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" y="0"/>
            <a:ext cx="12800050" cy="77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99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86DDC64-85C5-4D97-A19B-601081CA4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" y="0"/>
            <a:ext cx="12797003" cy="77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80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E33C622-AA85-48EE-B2F9-A37D42BF4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" y="0"/>
            <a:ext cx="12800050" cy="77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89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416DFE0-9C70-4120-8778-BADD3C95C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" y="0"/>
            <a:ext cx="12800050" cy="77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53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03B091F-9BA8-42BB-AC44-A59DA9C47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" y="0"/>
            <a:ext cx="12797003" cy="77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10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D006672-3195-4BC2-B51B-A4B534A7F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" y="0"/>
            <a:ext cx="12800050" cy="77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22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0CE0CDA-DD5F-40C0-A597-B5C9934C7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" y="0"/>
            <a:ext cx="12800050" cy="77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512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696</TotalTime>
  <Words>0</Words>
  <Application>Microsoft Office PowerPoint</Application>
  <PresentationFormat>Personalizado</PresentationFormat>
  <Paragraphs>0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9</cp:revision>
  <dcterms:created xsi:type="dcterms:W3CDTF">2022-04-11T19:52:45Z</dcterms:created>
  <dcterms:modified xsi:type="dcterms:W3CDTF">2022-04-25T19:58:40Z</dcterms:modified>
</cp:coreProperties>
</file>